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МИША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6347" y="3428584"/>
            <a:ext cx="9815307" cy="116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2"/>
              </a:lnSpc>
            </a:pPr>
            <a:r>
              <a:rPr lang="en-US" sz="6863" spc="672">
                <a:solidFill>
                  <a:srgbClr val="231F20"/>
                </a:solidFill>
                <a:latin typeface="Oswald Bold"/>
              </a:rPr>
              <a:t>КРАСИВЫЕ, УМНЫЕ 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&lt;&lt;КУМ&gt;&gt;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4802" y="4648816"/>
            <a:ext cx="3145217" cy="3434885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12089" y="3483328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389" r="223" b="-16389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01112" y="4648816"/>
            <a:ext cx="3145217" cy="3434885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388399" y="3483328"/>
            <a:ext cx="2706695" cy="269612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8875" t="0" r="-3862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7421" y="4648816"/>
            <a:ext cx="3145217" cy="3434885"/>
            <a:chOff x="0" y="0"/>
            <a:chExt cx="862412" cy="941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64709" y="3483328"/>
            <a:ext cx="2706695" cy="2696122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444" r="223" b="-16444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556164" y="4459731"/>
            <a:ext cx="3145217" cy="3434885"/>
            <a:chOff x="0" y="0"/>
            <a:chExt cx="862412" cy="941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4743451" y="3294242"/>
            <a:ext cx="2706695" cy="2696122"/>
            <a:chOff x="0" y="0"/>
            <a:chExt cx="6502400" cy="6477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389" r="223" b="-16389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КОМАНДА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7160" y="6332516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Чиркова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Арина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4802" y="7169302"/>
            <a:ext cx="314521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Лидер</a:t>
            </a:r>
          </a:p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Разработчик-Инженер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23470" y="6332516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Широких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Ульяна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22672" y="7285016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Дезигнер</a:t>
            </a:r>
          </a:p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Генератор Идей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99779" y="6332516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Старков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Александр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98982" y="72850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Дезигнер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78522" y="6143431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Осипов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Михаил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77724" y="709593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Разработчик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411" y="664311"/>
            <a:ext cx="6685070" cy="8876442"/>
          </a:xfrm>
          <a:custGeom>
            <a:avLst/>
            <a:gdLst/>
            <a:ahLst/>
            <a:cxnLst/>
            <a:rect r="r" b="b" t="t" l="l"/>
            <a:pathLst>
              <a:path h="8876442" w="6685070">
                <a:moveTo>
                  <a:pt x="0" y="0"/>
                </a:moveTo>
                <a:lnTo>
                  <a:pt x="6685070" y="0"/>
                </a:lnTo>
                <a:lnTo>
                  <a:pt x="6685070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1002" y="1162050"/>
            <a:ext cx="7241638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АРИНА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91002" y="2399002"/>
            <a:ext cx="8915755" cy="403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4"/>
              </a:lnSpc>
            </a:pP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Аэроквартум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Хайтек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Искусственный интеллект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Лидер команды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Умеет отлично выступать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411" y="664311"/>
            <a:ext cx="6685070" cy="8876442"/>
          </a:xfrm>
          <a:custGeom>
            <a:avLst/>
            <a:gdLst/>
            <a:ahLst/>
            <a:cxnLst/>
            <a:rect r="r" b="b" t="t" l="l"/>
            <a:pathLst>
              <a:path h="8876442" w="6685070">
                <a:moveTo>
                  <a:pt x="0" y="0"/>
                </a:moveTo>
                <a:lnTo>
                  <a:pt x="6685070" y="0"/>
                </a:lnTo>
                <a:lnTo>
                  <a:pt x="6685070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9411" y="616144"/>
            <a:ext cx="6685070" cy="8883814"/>
          </a:xfrm>
          <a:custGeom>
            <a:avLst/>
            <a:gdLst/>
            <a:ahLst/>
            <a:cxnLst/>
            <a:rect r="r" b="b" t="t" l="l"/>
            <a:pathLst>
              <a:path h="8883814" w="6685070">
                <a:moveTo>
                  <a:pt x="0" y="0"/>
                </a:moveTo>
                <a:lnTo>
                  <a:pt x="6685070" y="0"/>
                </a:lnTo>
                <a:lnTo>
                  <a:pt x="6685070" y="8883814"/>
                </a:lnTo>
                <a:lnTo>
                  <a:pt x="0" y="8883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1002" y="1162050"/>
            <a:ext cx="7241638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АЛЕКСАНДР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1002" y="2468118"/>
            <a:ext cx="8915755" cy="267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4"/>
              </a:lnSpc>
            </a:pP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Промышленный дизайн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Босс Художки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Отличное чувство юмора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411" y="664311"/>
            <a:ext cx="6685070" cy="8876442"/>
          </a:xfrm>
          <a:custGeom>
            <a:avLst/>
            <a:gdLst/>
            <a:ahLst/>
            <a:cxnLst/>
            <a:rect r="r" b="b" t="t" l="l"/>
            <a:pathLst>
              <a:path h="8876442" w="6685070">
                <a:moveTo>
                  <a:pt x="0" y="0"/>
                </a:moveTo>
                <a:lnTo>
                  <a:pt x="6685070" y="0"/>
                </a:lnTo>
                <a:lnTo>
                  <a:pt x="6685070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06757" y="703822"/>
            <a:ext cx="7067724" cy="8879356"/>
          </a:xfrm>
          <a:custGeom>
            <a:avLst/>
            <a:gdLst/>
            <a:ahLst/>
            <a:cxnLst/>
            <a:rect r="r" b="b" t="t" l="l"/>
            <a:pathLst>
              <a:path h="8879356" w="7067724">
                <a:moveTo>
                  <a:pt x="0" y="0"/>
                </a:moveTo>
                <a:lnTo>
                  <a:pt x="7067724" y="0"/>
                </a:lnTo>
                <a:lnTo>
                  <a:pt x="7067724" y="8879356"/>
                </a:lnTo>
                <a:lnTo>
                  <a:pt x="0" y="8879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138" t="0" r="-73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1002" y="1162050"/>
            <a:ext cx="7241638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УЛЬЯНА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1002" y="2468118"/>
            <a:ext cx="8915755" cy="401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4"/>
              </a:lnSpc>
            </a:pP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Промышленный дизайн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Продакт-Менеджер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Опыт работы с проектами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Digital-Дизайнер</a:t>
            </a:r>
          </a:p>
          <a:p>
            <a:pPr>
              <a:lnSpc>
                <a:spcPts val="524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411" y="664311"/>
            <a:ext cx="6685070" cy="8876442"/>
          </a:xfrm>
          <a:custGeom>
            <a:avLst/>
            <a:gdLst/>
            <a:ahLst/>
            <a:cxnLst/>
            <a:rect r="r" b="b" t="t" l="l"/>
            <a:pathLst>
              <a:path h="8876442" w="6685070">
                <a:moveTo>
                  <a:pt x="0" y="0"/>
                </a:moveTo>
                <a:lnTo>
                  <a:pt x="6685070" y="0"/>
                </a:lnTo>
                <a:lnTo>
                  <a:pt x="6685070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06757" y="703822"/>
            <a:ext cx="7067724" cy="8879356"/>
          </a:xfrm>
          <a:custGeom>
            <a:avLst/>
            <a:gdLst/>
            <a:ahLst/>
            <a:cxnLst/>
            <a:rect r="r" b="b" t="t" l="l"/>
            <a:pathLst>
              <a:path h="8879356" w="7067724">
                <a:moveTo>
                  <a:pt x="0" y="0"/>
                </a:moveTo>
                <a:lnTo>
                  <a:pt x="7067724" y="0"/>
                </a:lnTo>
                <a:lnTo>
                  <a:pt x="7067724" y="8879356"/>
                </a:lnTo>
                <a:lnTo>
                  <a:pt x="0" y="8879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138" t="0" r="-73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06757" y="664311"/>
            <a:ext cx="7067724" cy="8934580"/>
          </a:xfrm>
          <a:custGeom>
            <a:avLst/>
            <a:gdLst/>
            <a:ahLst/>
            <a:cxnLst/>
            <a:rect r="r" b="b" t="t" l="l"/>
            <a:pathLst>
              <a:path h="8934580" w="7067724">
                <a:moveTo>
                  <a:pt x="0" y="0"/>
                </a:moveTo>
                <a:lnTo>
                  <a:pt x="7067724" y="0"/>
                </a:lnTo>
                <a:lnTo>
                  <a:pt x="7067724" y="8934580"/>
                </a:lnTo>
                <a:lnTo>
                  <a:pt x="0" y="8934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0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91002" y="1162050"/>
            <a:ext cx="7241638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"/>
              </a:rPr>
              <a:t>МИША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1002" y="2468118"/>
            <a:ext cx="8915755" cy="335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4"/>
              </a:lnSpc>
            </a:pP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VR-Квантум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Моральная поддержка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Креативное мышление</a:t>
            </a:r>
          </a:p>
          <a:p>
            <a:pPr marL="820421" indent="-410210" lvl="1">
              <a:lnSpc>
                <a:spcPts val="5244"/>
              </a:lnSpc>
              <a:buFont typeface="Arial"/>
              <a:buChar char="•"/>
            </a:pPr>
            <a:r>
              <a:rPr lang="en-US" sz="3800" spc="372">
                <a:solidFill>
                  <a:srgbClr val="231F20"/>
                </a:solidFill>
                <a:latin typeface="DM Sans"/>
              </a:rPr>
              <a:t>Разработчик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DAGCvia9sdA</dc:identifier>
  <dcterms:modified xsi:type="dcterms:W3CDTF">2011-08-01T06:04:30Z</dcterms:modified>
  <cp:revision>1</cp:revision>
  <dc:title>Старков Александр</dc:title>
</cp:coreProperties>
</file>